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6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58" autoAdjust="0"/>
    <p:restoredTop sz="94660"/>
  </p:normalViewPr>
  <p:slideViewPr>
    <p:cSldViewPr>
      <p:cViewPr>
        <p:scale>
          <a:sx n="120" d="100"/>
          <a:sy n="120" d="100"/>
        </p:scale>
        <p:origin x="-24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9D47-FDA7-4734-BF6E-300750695DF0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855A-ED3E-4ADF-A5C4-F8FF26071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050" y="1566349"/>
            <a:ext cx="571504" cy="2857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ผู้ส่งออก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13612" y="2767410"/>
            <a:ext cx="714380" cy="2857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โรงงานผลิต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3108" y="3639296"/>
            <a:ext cx="856322" cy="34691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Reference  Lab</a:t>
            </a:r>
            <a:endParaRPr lang="th-TH" sz="11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CSTRU</a:t>
            </a:r>
            <a:r>
              <a:rPr lang="th-TH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11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4616" y="2631849"/>
            <a:ext cx="1285884" cy="54395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สำนักงานมาตรฐานสินค้า</a:t>
            </a:r>
          </a:p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กรมการค้าต่างประเทศ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92453" y="2760095"/>
            <a:ext cx="714380" cy="2857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กรมศุลกากร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171516" y="2314736"/>
            <a:ext cx="800445" cy="1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314248" y="3360003"/>
            <a:ext cx="513905" cy="795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942622" y="2924916"/>
            <a:ext cx="1214446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380223" y="2312091"/>
            <a:ext cx="803407" cy="8249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777801" y="2710602"/>
            <a:ext cx="1386582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535877" y="3366524"/>
            <a:ext cx="500066" cy="1588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785116" y="3115573"/>
            <a:ext cx="1386582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856554" y="1709225"/>
            <a:ext cx="3786214" cy="1588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5485130" y="2902971"/>
            <a:ext cx="785818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6147684" y="2204314"/>
            <a:ext cx="991104" cy="931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357422" y="842942"/>
            <a:ext cx="4643470" cy="50006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ขั้นตอนการตรวจสอบมาตรฐานสินค้าแป้งมันสำปะหลัง  </a:t>
            </a:r>
          </a:p>
          <a:p>
            <a:pPr algn="ctr"/>
            <a:endParaRPr lang="th-TH" sz="5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กรณีตรวจสอบมาตรฐานสินค้าและมาตรฐานการผลิตของโรงงาน</a:t>
            </a:r>
            <a:r>
              <a:rPr lang="en-US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เพื่อออกใบรับรองฯ (งวด)</a:t>
            </a:r>
            <a:endParaRPr lang="en-US" sz="1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4414" y="2628892"/>
            <a:ext cx="107157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แจ้งให้ไปตรวจสอบ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ชำระเงินค่าวิเคราะห์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รับใบรับรองผลวิเคราะห์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ขายสินค้าให้แก่ผู้ส่งออก</a:t>
            </a:r>
            <a:endParaRPr lang="en-US" sz="1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71670" y="3986214"/>
            <a:ext cx="121444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วิเคราะห์คุณภาพ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ออกใบรับรองผลวิเคราะห์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เรียกเก็บเงินค่าวิเคราะห์จาก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โรงงานผลิต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ออกใบเสร็จค่าวิเคราะห์</a:t>
            </a:r>
            <a:endParaRPr lang="en-US" sz="1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70406" y="1722143"/>
            <a:ext cx="341610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ซื้อแป้งจากโรงงานผลิตเพื่อส่งออก  (ใช้ผลวิเคราะห์ประกอบการขอใบรับรองฯ)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ยื่น มส.13/2 เพื่อขอให้สำนักงานมาตรฐานสินค้าออกใบรับรองฯ (มส.24/2)   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แจ้งกำหนดการส่งออกต่อสำนักงานมาตรฐานสินค้า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ส่งสินค้าออกนอกราชอาณาจักร  พร้อมแสดงใบรับรองฯ (มส.24/2) ต่อพนักงานศุลกากร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รายงานการส่งออก ( มส.25) ต่อสำนักงานมาตรฐานสินค้า ภายใน 15 วันนับแต่วันที่ส่งออก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57554" y="3169424"/>
            <a:ext cx="2668575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ตรวจสอบฯ / เก็บตัวอย่างสินค้า  และตรวจมาตรฐานการผลิตของโรงงาน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ส่งตัวอย่างให้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CSTRU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วิเคราะห์คุณภาพ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รับ / ตรวจใบรับรองผลวิเคราะห์ฯ จาก 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CSTRU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ออกใบรับรองมาตรฐานสินค้า (มส.24/2)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แจ้งรายชื่อผู้ส่งออกที่ได้ออกใบรับรองฯ ให้กรมศุลกากร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183391" y="3047957"/>
            <a:ext cx="103670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9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รับแจ้งรายชื่อผู้ส่งออก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ที่ได้ใบรับรองฯ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ตรวจปล่อยสินค้า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57554" y="4089335"/>
            <a:ext cx="235745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000" b="1" u="sng" dirty="0" smtClean="0">
                <a:latin typeface="Angsana New" pitchFamily="18" charset="-34"/>
                <a:cs typeface="Angsana New" pitchFamily="18" charset="-34"/>
              </a:rPr>
              <a:t>ประเภทสตาร์ช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กระทำปีละ 3 งวด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-  งวดที่ 1  ระหว่าง  ม.ค. – เม.ย.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-  งวดที่ 2       -”-     พ.ค. – ส.ค.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งวดที่ 3       -”-      ก.ย. – ธ.ค. ของแต่ละปี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     โรงงานผลิตที่ได้รับ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ISO / GMP / HACCP 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หากผลวิเคราะห์ถูกต้องตามมาตรฐาน 2 งวดติดต่อกันในแต่ละปี    ให้ถือผลทั้ง 2 งวดนั้น เป็นเกณฑ์ในการออกใบรับรองฯ งวดที่ 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86083" y="3636854"/>
            <a:ext cx="221457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000" b="1" u="sng" dirty="0" smtClean="0">
                <a:latin typeface="Angsana New" pitchFamily="18" charset="-34"/>
                <a:cs typeface="Angsana New" pitchFamily="18" charset="-34"/>
              </a:rPr>
              <a:t>ประเภทโมดิไฟด์สตาร์ช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กระทำปีละ 2 งวด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- งวดที่ 1  ระหว่าง  ม.ค. – มิ.ย.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- งวดที่ 2       -”-     ก.ค. – ธ.ค. ของแต่ละปี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       โรงงานผลิตที่ได้รับ 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ISO / GMP / HACCP 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หากผลวิเคราะห์ถูกต้องตามมาตรฐานติดต่อกัน 2 ปี  ให้ถือผลในงวดที่ 1 ของปีถัดไปเป็นเกณฑ์ในการออกใบรับรองฯ งวด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ที่ 2 ของแต่ละปีต่อไป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       กรณีโรงงานผลิตไม่มี 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ISO / GMP / HACCP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ต้องขอความเห็นชอบในการส่งออกทุกครั้ง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8001024" y="2714620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15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5050" y="1566349"/>
            <a:ext cx="571504" cy="2857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ผู้ส่งออก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28794" y="3742659"/>
            <a:ext cx="1285884" cy="28977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ผู้ประกอบธุรกิจตรวจสอบฯ</a:t>
            </a:r>
            <a:endParaRPr lang="en-US" sz="11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03617" y="2873519"/>
            <a:ext cx="1285884" cy="41260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สำนักงานมาตรฐานสินค้า</a:t>
            </a:r>
          </a:p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กรมการค้าต่างประเทศ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23032" y="2942968"/>
            <a:ext cx="714380" cy="28575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กรมศุลกากร</a:t>
            </a:r>
            <a:endParaRPr lang="en-US" sz="11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576326" y="2814514"/>
            <a:ext cx="1800000" cy="1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146514" y="2450387"/>
            <a:ext cx="1080000" cy="8249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682389" y="2988887"/>
            <a:ext cx="1386582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394547" y="3428344"/>
            <a:ext cx="576000" cy="1588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681753" y="3139426"/>
            <a:ext cx="1386582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857249" y="1709225"/>
            <a:ext cx="4032000" cy="1588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421527" y="3085844"/>
            <a:ext cx="1080000" cy="1588"/>
          </a:xfrm>
          <a:prstGeom prst="straightConnector1">
            <a:avLst/>
          </a:prstGeom>
          <a:ln w="9525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6295717" y="2304641"/>
            <a:ext cx="1188000" cy="931"/>
          </a:xfrm>
          <a:prstGeom prst="straightConnector1">
            <a:avLst/>
          </a:prstGeom>
          <a:ln w="9525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28860" y="842942"/>
            <a:ext cx="4214842" cy="500066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ขั้นตอนการตรวจสอบมาตรฐานสินค้าแป้งมันสำปะหลัง  </a:t>
            </a:r>
          </a:p>
          <a:p>
            <a:pPr algn="ctr"/>
            <a:endParaRPr lang="th-TH" sz="5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กรณีตรวจสอบมาตรฐานสินค้าตามจำนวนที่ขอให้ออกใบรับรองฯ (</a:t>
            </a:r>
            <a:r>
              <a:rPr lang="en-US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Lot</a:t>
            </a:r>
            <a:r>
              <a:rPr lang="th-TH" sz="1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1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4071942"/>
            <a:ext cx="285752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รับแจ้งการตรวจสอบฯ จากผู้ส่งออก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แจ้งกำหนดการตรวจสอบต่อสำนักงานมาตรฐานสินค้า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จัดผู้ตรวจสอบฯ ไปดำเนินการตรวจสอบ/เก็บตัวอย่าง ตามคำร้อง มส.13/2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วิเคราะห์คุณภาพตัวอย่างสินค้า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ออกใบรับรองผลวิเคราะห์ และ </a:t>
            </a:r>
            <a:r>
              <a:rPr lang="en-US" sz="1000" dirty="0" smtClean="0">
                <a:latin typeface="Angsana New" pitchFamily="18" charset="-34"/>
                <a:cs typeface="Angsana New" pitchFamily="18" charset="-34"/>
              </a:rPr>
              <a:t>Certificate</a:t>
            </a:r>
            <a:endParaRPr lang="th-TH" sz="1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รายงานผลการตรวจสอบต่อสำนักงานมาตรฐานสินค้า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98589" y="1841408"/>
            <a:ext cx="428628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ยื่น มส.13/2 เพื่อให้สำนักงานมาตรฐานสินค้าอนุมัติให้เซอร์เวย์ตรวจสอบตาม มส.13/2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แจ้งกำหนดการตรวจสอบ และยื่น มส.13/2 ที่อนุมัติแล้ว ต่อผู้ประกอบธุรกิจตรวจสอบฯ 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ชำระค่าตรวจสอบ/ค่าวิเคราะห์ 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ยื่น มส.13/2 พร้อมผลวิเคราะห์ที่ตรวจสอบแล้ว ต่อสำนักงานมาตรฐานสินค้าเพื่อขอใบรับรองฯ ตามจำนวนที่ตรวจสอบ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ส่งสินค้าออกนอกราชอาณาจักร  พร้อมแสดงใบรับรองฯ (มส.24/2) ต่อพนักงานศุลกากร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รายงานการส่งออก ( มส.25) ต่อสำนักงานมาตรฐานสินค้า ภายใน 15 วันนับแต่วันที่ส่งออก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16574" y="3293954"/>
            <a:ext cx="266857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อนุมัติ มส.13/2 เพื่อให้เซอร์เวย์ตรวจสอบ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รับแจ้งกำหนดการตรวจสอบ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รับ มส.13/2 พร้อมผลวิเคราะห์ที่ตรวจสอบแล้ว เพื่อขอออกใบรับรองฯ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ออกใบรับรองฯ (มส.24/2)  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แจ้งรายชื่อผู้ส่งออกที่ได้ออกใบรับรองฯ ให้กรมศุลกากร</a:t>
            </a:r>
          </a:p>
          <a:p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72319" y="3286124"/>
            <a:ext cx="16033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h-TH" sz="9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รับแจ้งรายชื่อผู้ส่งออกที่ได้ใบรับรองฯ</a:t>
            </a:r>
          </a:p>
          <a:p>
            <a:pPr>
              <a:buFontTx/>
              <a:buChar char="-"/>
            </a:pPr>
            <a:r>
              <a:rPr lang="th-TH" sz="1000" dirty="0" smtClean="0">
                <a:latin typeface="Angsana New" pitchFamily="18" charset="-34"/>
                <a:cs typeface="Angsana New" pitchFamily="18" charset="-34"/>
              </a:rPr>
              <a:t> ตรวจปล่อยสินค้า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071934" y="4714884"/>
            <a:ext cx="2857520" cy="28977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u="sng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r>
              <a:rPr lang="th-TH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ใบรับรองฯ (</a:t>
            </a:r>
            <a:r>
              <a:rPr lang="en-US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Lot</a:t>
            </a:r>
            <a:r>
              <a:rPr lang="th-TH" sz="11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มีอายุ 10 วัน นับแต่วันที่ออกใบรับรองฯ</a:t>
            </a:r>
            <a:endParaRPr lang="en-US" sz="11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7929586" y="3071810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16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659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jiraporns</dc:creator>
  <cp:lastModifiedBy>jiraporns</cp:lastModifiedBy>
  <cp:revision>84</cp:revision>
  <dcterms:created xsi:type="dcterms:W3CDTF">2012-10-02T02:49:56Z</dcterms:created>
  <dcterms:modified xsi:type="dcterms:W3CDTF">2012-10-16T09:56:01Z</dcterms:modified>
</cp:coreProperties>
</file>